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</p:sldIdLst>
  <p:sldSz cx="9144000" cy="6858000" type="screen4x3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72BAA-E2DB-4620-991E-4F18D48C1426}" type="datetimeFigureOut">
              <a:rPr lang="en-US" smtClean="0"/>
              <a:pPr/>
              <a:t>6/4/2012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9E609-4172-48C1-82B0-0D08DE35814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72BAA-E2DB-4620-991E-4F18D48C1426}" type="datetimeFigureOut">
              <a:rPr lang="en-US" smtClean="0"/>
              <a:pPr/>
              <a:t>6/4/2012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9E609-4172-48C1-82B0-0D08DE3581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72BAA-E2DB-4620-991E-4F18D48C1426}" type="datetimeFigureOut">
              <a:rPr lang="en-US" smtClean="0"/>
              <a:pPr/>
              <a:t>6/4/2012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9E609-4172-48C1-82B0-0D08DE3581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72BAA-E2DB-4620-991E-4F18D48C1426}" type="datetimeFigureOut">
              <a:rPr lang="en-US" smtClean="0"/>
              <a:pPr/>
              <a:t>6/4/2012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9E609-4172-48C1-82B0-0D08DE3581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72BAA-E2DB-4620-991E-4F18D48C1426}" type="datetimeFigureOut">
              <a:rPr lang="en-US" smtClean="0"/>
              <a:pPr/>
              <a:t>6/4/2012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2C9E609-4172-48C1-82B0-0D08DE3581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72BAA-E2DB-4620-991E-4F18D48C1426}" type="datetimeFigureOut">
              <a:rPr lang="en-US" smtClean="0"/>
              <a:pPr/>
              <a:t>6/4/2012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9E609-4172-48C1-82B0-0D08DE3581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72BAA-E2DB-4620-991E-4F18D48C1426}" type="datetimeFigureOut">
              <a:rPr lang="en-US" smtClean="0"/>
              <a:pPr/>
              <a:t>6/4/2012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9E609-4172-48C1-82B0-0D08DE3581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72BAA-E2DB-4620-991E-4F18D48C1426}" type="datetimeFigureOut">
              <a:rPr lang="en-US" smtClean="0"/>
              <a:pPr/>
              <a:t>6/4/2012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9E609-4172-48C1-82B0-0D08DE3581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72BAA-E2DB-4620-991E-4F18D48C1426}" type="datetimeFigureOut">
              <a:rPr lang="en-US" smtClean="0"/>
              <a:pPr/>
              <a:t>6/4/2012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9E609-4172-48C1-82B0-0D08DE3581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72BAA-E2DB-4620-991E-4F18D48C1426}" type="datetimeFigureOut">
              <a:rPr lang="en-US" smtClean="0"/>
              <a:pPr/>
              <a:t>6/4/2012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9E609-4172-48C1-82B0-0D08DE3581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72BAA-E2DB-4620-991E-4F18D48C1426}" type="datetimeFigureOut">
              <a:rPr lang="en-US" smtClean="0"/>
              <a:pPr/>
              <a:t>6/4/2012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9E609-4172-48C1-82B0-0D08DE3581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CB72BAA-E2DB-4620-991E-4F18D48C1426}" type="datetimeFigureOut">
              <a:rPr lang="en-US" smtClean="0"/>
              <a:pPr/>
              <a:t>6/4/2012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2C9E609-4172-48C1-82B0-0D08DE35814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1676400"/>
            <a:ext cx="7696200" cy="139065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Using Oral History in the Classroom: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solidFill>
                  <a:schemeClr val="tx1"/>
                </a:solidFill>
              </a:rPr>
              <a:t>Beyond the Written Word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05200"/>
            <a:ext cx="6400800" cy="8382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A presentation for the 2012 Teacher Enrichment Institute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371600" y="5181600"/>
            <a:ext cx="6553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 </a:t>
            </a:r>
            <a:r>
              <a:rPr lang="en-US" dirty="0" smtClean="0"/>
              <a:t>Manuel F. Medrano – Ed. D. </a:t>
            </a:r>
          </a:p>
          <a:p>
            <a:pPr algn="ctr"/>
            <a:r>
              <a:rPr lang="en-US" sz="1600" dirty="0" smtClean="0"/>
              <a:t>Student Participants:</a:t>
            </a:r>
          </a:p>
          <a:p>
            <a:pPr algn="ctr"/>
            <a:r>
              <a:rPr lang="en-US" sz="1600" dirty="0" smtClean="0"/>
              <a:t>Miriam </a:t>
            </a:r>
            <a:r>
              <a:rPr lang="en-US" sz="1600" dirty="0" err="1" smtClean="0"/>
              <a:t>Aguayo</a:t>
            </a:r>
            <a:r>
              <a:rPr lang="en-US" sz="1600" dirty="0" smtClean="0"/>
              <a:t> </a:t>
            </a:r>
          </a:p>
          <a:p>
            <a:pPr algn="ctr"/>
            <a:r>
              <a:rPr lang="en-US" sz="1600" dirty="0" smtClean="0"/>
              <a:t>Samantha Wells </a:t>
            </a:r>
            <a:endParaRPr lang="en-US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1752600" y="4419600"/>
            <a:ext cx="548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Humanities Texas</a:t>
            </a:r>
          </a:p>
          <a:p>
            <a:pPr algn="ctr"/>
            <a:r>
              <a:rPr lang="en-US" sz="1600" dirty="0" smtClean="0"/>
              <a:t>University of Texas at Brownsville </a:t>
            </a:r>
            <a:endParaRPr lang="en-US" sz="1600" dirty="0"/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81000"/>
            <a:ext cx="7620000" cy="792162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Beyond the Written Word 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295400"/>
            <a:ext cx="7924800" cy="4724400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 smtClean="0"/>
              <a:t>Handout:</a:t>
            </a:r>
          </a:p>
          <a:p>
            <a:pPr lvl="1"/>
            <a:r>
              <a:rPr lang="en-US" dirty="0" smtClean="0"/>
              <a:t>STAAR Essential Skills </a:t>
            </a:r>
          </a:p>
          <a:p>
            <a:pPr lvl="1"/>
            <a:r>
              <a:rPr lang="en-US" dirty="0" err="1" smtClean="0"/>
              <a:t>Así</a:t>
            </a:r>
            <a:r>
              <a:rPr lang="en-US" dirty="0" smtClean="0"/>
              <a:t> </a:t>
            </a:r>
            <a:r>
              <a:rPr lang="en-US" dirty="0" err="1" smtClean="0"/>
              <a:t>Pasan</a:t>
            </a:r>
            <a:r>
              <a:rPr lang="en-US" dirty="0" smtClean="0"/>
              <a:t> Las </a:t>
            </a:r>
            <a:r>
              <a:rPr lang="en-US" dirty="0" err="1" smtClean="0"/>
              <a:t>Cosas</a:t>
            </a:r>
            <a:r>
              <a:rPr lang="en-US" dirty="0" smtClean="0"/>
              <a:t> – That’s the Way Things Occur </a:t>
            </a:r>
          </a:p>
          <a:p>
            <a:pPr lvl="1"/>
            <a:r>
              <a:rPr lang="en-US" dirty="0" smtClean="0"/>
              <a:t>Oral history </a:t>
            </a:r>
          </a:p>
          <a:p>
            <a:pPr lvl="2"/>
            <a:r>
              <a:rPr lang="en-US" dirty="0" smtClean="0"/>
              <a:t>What?</a:t>
            </a:r>
          </a:p>
          <a:p>
            <a:pPr lvl="2"/>
            <a:r>
              <a:rPr lang="en-US" dirty="0" smtClean="0"/>
              <a:t>How?</a:t>
            </a:r>
          </a:p>
          <a:p>
            <a:pPr lvl="2"/>
            <a:r>
              <a:rPr lang="en-US" dirty="0" smtClean="0"/>
              <a:t>Why?</a:t>
            </a:r>
          </a:p>
          <a:p>
            <a:pPr marL="228600" lvl="1"/>
            <a:r>
              <a:rPr lang="en-US" b="1" dirty="0" smtClean="0"/>
              <a:t>Presentation: </a:t>
            </a:r>
          </a:p>
          <a:p>
            <a:pPr marL="502920" lvl="2"/>
            <a:r>
              <a:rPr lang="en-US" dirty="0" smtClean="0"/>
              <a:t>Recovering an invisible history </a:t>
            </a:r>
          </a:p>
          <a:p>
            <a:pPr marL="502920" lvl="2"/>
            <a:r>
              <a:rPr lang="en-US" dirty="0" smtClean="0"/>
              <a:t>Student comment – Miriam </a:t>
            </a:r>
            <a:r>
              <a:rPr lang="en-US" dirty="0" err="1" smtClean="0"/>
              <a:t>Aguayo</a:t>
            </a:r>
            <a:r>
              <a:rPr lang="en-US" dirty="0" smtClean="0"/>
              <a:t> and Samantha Wells</a:t>
            </a:r>
          </a:p>
          <a:p>
            <a:pPr marL="502920" lvl="2"/>
            <a:r>
              <a:rPr lang="en-US" dirty="0" smtClean="0"/>
              <a:t>Collage of edited Los del Valle profiles</a:t>
            </a:r>
          </a:p>
          <a:p>
            <a:pPr marL="777240" lvl="3"/>
            <a:r>
              <a:rPr lang="en-US" dirty="0" smtClean="0"/>
              <a:t>Carmen Tafolla – Tejana writer</a:t>
            </a:r>
          </a:p>
          <a:p>
            <a:pPr marL="777240" lvl="3"/>
            <a:r>
              <a:rPr lang="en-US" dirty="0" smtClean="0"/>
              <a:t>Don Jacinto Tzab Chac – Mayan shaman </a:t>
            </a:r>
          </a:p>
          <a:p>
            <a:pPr marL="777240" lvl="3"/>
            <a:r>
              <a:rPr lang="en-US" dirty="0" smtClean="0"/>
              <a:t>Juan Luis Longoria – El </a:t>
            </a:r>
            <a:r>
              <a:rPr lang="en-US" dirty="0" err="1" smtClean="0"/>
              <a:t>último</a:t>
            </a:r>
            <a:r>
              <a:rPr lang="en-US" dirty="0" smtClean="0"/>
              <a:t> vaquero (the last cowboy) </a:t>
            </a:r>
          </a:p>
          <a:p>
            <a:pPr marL="777240" lvl="3"/>
            <a:r>
              <a:rPr lang="en-US" dirty="0" smtClean="0"/>
              <a:t>Américo Paredes – In his own words </a:t>
            </a:r>
          </a:p>
          <a:p>
            <a:pPr marL="228600" lvl="1"/>
            <a:r>
              <a:rPr lang="en-US" b="1" dirty="0" smtClean="0"/>
              <a:t>Questions</a:t>
            </a:r>
            <a:r>
              <a:rPr lang="en-US" dirty="0" smtClean="0"/>
              <a:t>  </a:t>
            </a:r>
          </a:p>
          <a:p>
            <a:pPr marL="228600" lvl="1"/>
            <a:endParaRPr lang="en-US" dirty="0" smtClean="0"/>
          </a:p>
          <a:p>
            <a:pPr lvl="2"/>
            <a:endParaRPr lang="en-US" dirty="0"/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97</TotalTime>
  <Words>119</Words>
  <Application>Microsoft Office PowerPoint</Application>
  <PresentationFormat>On-screen Show (4:3)</PresentationFormat>
  <Paragraphs>25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Apex</vt:lpstr>
      <vt:lpstr>Using Oral History in the Classroom:  Beyond the Written Word </vt:lpstr>
      <vt:lpstr>Beyond the Written Word </vt:lpstr>
    </vt:vector>
  </TitlesOfParts>
  <Company>UTB/TSC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Using Oral History in the Classroom:  Beyond the Written Word </dc:title>
  <dc:creator>mm0000969</dc:creator>
  <cp:lastModifiedBy>Michael Aldape</cp:lastModifiedBy>
  <cp:revision>12</cp:revision>
  <dcterms:created xsi:type="dcterms:W3CDTF">2012-05-29T19:23:57Z</dcterms:created>
  <dcterms:modified xsi:type="dcterms:W3CDTF">2012-06-04T15:29:10Z</dcterms:modified>
</cp:coreProperties>
</file>